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  <p:cmAuthor id="3" name="Brown-Steiner, Benjamin" initials="BB" lastIdx="2" clrIdx="3">
    <p:extLst>
      <p:ext uri="{19B8F6BF-5375-455C-9EA6-DF929625EA0E}">
        <p15:presenceInfo xmlns:p15="http://schemas.microsoft.com/office/powerpoint/2012/main" userId="8679ec97-94eb-4d09-a9e9-b4a74eb79f35" providerId="Windows Live"/>
      </p:ext>
    </p:extLst>
  </p:cmAuthor>
  <p:cmAuthor id="4" name="Jennifer Faye Morris" initials="JFM" lastIdx="1" clrIdx="4">
    <p:extLst>
      <p:ext uri="{19B8F6BF-5375-455C-9EA6-DF929625EA0E}">
        <p15:presenceInfo xmlns:p15="http://schemas.microsoft.com/office/powerpoint/2012/main" userId="S-1-5-21-789336058-1897051121-725345543-2439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1" autoAdjust="0"/>
    <p:restoredTop sz="95488" autoAdjust="0"/>
  </p:normalViewPr>
  <p:slideViewPr>
    <p:cSldViewPr snapToGrid="0">
      <p:cViewPr varScale="1">
        <p:scale>
          <a:sx n="109" d="100"/>
          <a:sy n="109" d="100"/>
        </p:scale>
        <p:origin x="4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F7F82-1B52-4C77-A9E1-886888B3DA7D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E0E89-400E-4875-8E04-52599A2E1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72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E0E89-400E-4875-8E04-52599A2E19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71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12192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19050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800" y="3962400"/>
            <a:ext cx="24384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12192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6016769"/>
            <a:ext cx="11176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1130300" y="6644504"/>
            <a:ext cx="10668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600" y="6644505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3398" y="107577"/>
            <a:ext cx="10452683" cy="601249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Assessing Compounding Risks</a:t>
            </a:r>
          </a:p>
        </p:txBody>
      </p:sp>
      <p:sp>
        <p:nvSpPr>
          <p:cNvPr id="7" name="Rectangle 6"/>
          <p:cNvSpPr/>
          <p:nvPr/>
        </p:nvSpPr>
        <p:spPr>
          <a:xfrm>
            <a:off x="155580" y="946765"/>
            <a:ext cx="30923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Objective: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Provide a computationally efficient way to combine, analyze and visualize data reflecting a wide variety of socio-economic and environmental risks, and to identify regions where individual or combined risks are particularly high.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5580" y="4122293"/>
            <a:ext cx="325873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Impact</a:t>
            </a:r>
            <a:r>
              <a:rPr lang="en-US" sz="1400" b="1" dirty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New “risk-triage” platform provides decision-makers with an efficient way to assess those risks that matter most to them and identify “hotspots” of compounding risks, which in turn can inform interventions to increase resilience.</a:t>
            </a:r>
            <a:endParaRPr lang="en-US" sz="1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5580" y="2863384"/>
            <a:ext cx="309235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Platform assesses multiple, co-evolving, compounding risks and pinpoints risk “hotspots” within a U.S. geographical region from the national to the county level.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33850" y="6409188"/>
            <a:ext cx="10167456" cy="33855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>
                <a:solidFill>
                  <a:schemeClr val="bg1"/>
                </a:solidFill>
              </a:rPr>
              <a:t>Schlosser, C. A., C. </a:t>
            </a:r>
            <a:r>
              <a:rPr lang="en-US" sz="800" b="1" i="1" dirty="0" err="1">
                <a:solidFill>
                  <a:schemeClr val="bg1"/>
                </a:solidFill>
              </a:rPr>
              <a:t>Frankenfeld</a:t>
            </a:r>
            <a:r>
              <a:rPr lang="en-US" sz="800" b="1" i="1" dirty="0">
                <a:solidFill>
                  <a:schemeClr val="bg1"/>
                </a:solidFill>
              </a:rPr>
              <a:t>, S. Eastham, X. Gao, A. </a:t>
            </a:r>
            <a:r>
              <a:rPr lang="en-US" sz="800" b="1" i="1" dirty="0" err="1">
                <a:solidFill>
                  <a:schemeClr val="bg1"/>
                </a:solidFill>
              </a:rPr>
              <a:t>Gurgel</a:t>
            </a:r>
            <a:r>
              <a:rPr lang="en-US" sz="800" b="1" i="1" dirty="0">
                <a:solidFill>
                  <a:schemeClr val="bg1"/>
                </a:solidFill>
              </a:rPr>
              <a:t>, A. McCluskey, J. Morris, S. </a:t>
            </a:r>
            <a:r>
              <a:rPr lang="en-US" sz="800" b="1" i="1" dirty="0" err="1">
                <a:solidFill>
                  <a:schemeClr val="bg1"/>
                </a:solidFill>
              </a:rPr>
              <a:t>Orzach</a:t>
            </a:r>
            <a:r>
              <a:rPr lang="en-US" sz="800" b="1" i="1" dirty="0">
                <a:solidFill>
                  <a:schemeClr val="bg1"/>
                </a:solidFill>
              </a:rPr>
              <a:t>, K. Rouge, S. Paltsev and J. Reilly, Assessing Compounding Risks Across Multiple Systems and Sectors: A Socio-Environmental Systems Risk-Triage Approach, Frontiers in Climate, Vol 5 (2023) (</a:t>
            </a:r>
            <a:r>
              <a:rPr lang="en-US" sz="800" b="1" i="1" dirty="0" err="1">
                <a:solidFill>
                  <a:schemeClr val="bg1"/>
                </a:solidFill>
              </a:rPr>
              <a:t>doi</a:t>
            </a:r>
            <a:r>
              <a:rPr lang="en-US" sz="800" b="1" i="1" dirty="0">
                <a:solidFill>
                  <a:schemeClr val="bg1"/>
                </a:solidFill>
              </a:rPr>
              <a:t>: 10.3389/fclim.2023.1100600)</a:t>
            </a:r>
            <a:endParaRPr lang="en-US" sz="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01DDC3-ECD4-42CC-A5EC-1ECE65CBECFB}"/>
              </a:ext>
            </a:extLst>
          </p:cNvPr>
          <p:cNvSpPr txBox="1"/>
          <p:nvPr/>
        </p:nvSpPr>
        <p:spPr>
          <a:xfrm>
            <a:off x="3539295" y="4666567"/>
            <a:ext cx="8577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Maps indicating transition and physical risks related to fossil fuels: (a) employment in fossil fuels (transition risk); (b) population below poverty level; (c) combined fossil employment and poverty (transition risk); (d) flood risk; (e) combined fossil employment and flood risk (physical risk); and (f) combined fossil employment, flood risk and poverty (both transition and physical risk).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B834DD-A044-4ACA-9BB8-93CE13EA2932}"/>
              </a:ext>
            </a:extLst>
          </p:cNvPr>
          <p:cNvSpPr/>
          <p:nvPr/>
        </p:nvSpPr>
        <p:spPr>
          <a:xfrm>
            <a:off x="75501" y="5956141"/>
            <a:ext cx="1191237" cy="901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">
            <a:extLst>
              <a:ext uri="{FF2B5EF4-FFF2-40B4-BE49-F238E27FC236}">
                <a16:creationId xmlns:a16="http://schemas.microsoft.com/office/drawing/2014/main" id="{14058BF8-C644-4CFE-B45C-7196BFB7E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7" y="5821960"/>
            <a:ext cx="1082348" cy="1002483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09BD55-FFDD-43D8-9155-9589E5879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041" y="862908"/>
            <a:ext cx="8233199" cy="382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747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20835</TotalTime>
  <Words>273</Words>
  <Application>Microsoft Office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Myriad Pro</vt:lpstr>
      <vt:lpstr>Verdana</vt:lpstr>
      <vt:lpstr>1_Office Theme</vt:lpstr>
      <vt:lpstr>Assessing Compounding Risks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 Dwortzan</cp:lastModifiedBy>
  <cp:revision>391</cp:revision>
  <cp:lastPrinted>2017-04-18T15:49:00Z</cp:lastPrinted>
  <dcterms:created xsi:type="dcterms:W3CDTF">2012-12-03T21:38:29Z</dcterms:created>
  <dcterms:modified xsi:type="dcterms:W3CDTF">2023-03-20T18:40:16Z</dcterms:modified>
</cp:coreProperties>
</file>