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108" d="100"/>
          <a:sy n="108" d="100"/>
        </p:scale>
        <p:origin x="4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dirty="0" smtClean="0">
                <a:solidFill>
                  <a:schemeClr val="bg1"/>
                </a:solidFill>
              </a:rPr>
              <a:t>Efficient assessment of environmental impacts on crop yields at the regional level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smtClean="0">
                <a:solidFill>
                  <a:srgbClr val="003300"/>
                </a:solidFill>
                <a:latin typeface="+mj-lt"/>
              </a:rPr>
              <a:t>Extend computationally efficient crop-model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emulators to produce estimates at the regional level, and further advance integrated assessment research addressing land-use change. 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6024" y="3405283"/>
            <a:ext cx="33528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This method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provides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an efficient, reliable method for emulating more </a:t>
            </a:r>
            <a:r>
              <a:rPr lang="en-US" sz="1400" dirty="0">
                <a:solidFill>
                  <a:srgbClr val="003300"/>
                </a:solidFill>
                <a:latin typeface="Myriad Pro"/>
              </a:rPr>
              <a:t>complex, computationally demanding globally gridded crop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models to provide </a:t>
            </a:r>
            <a:r>
              <a:rPr lang="en-US" sz="1400" smtClean="0">
                <a:solidFill>
                  <a:srgbClr val="003300"/>
                </a:solidFill>
                <a:latin typeface="Myriad Pro"/>
              </a:rPr>
              <a:t>yield estimates at </a:t>
            </a:r>
            <a:r>
              <a:rPr lang="en-US" sz="1400" dirty="0" smtClean="0">
                <a:solidFill>
                  <a:srgbClr val="003300"/>
                </a:solidFill>
                <a:latin typeface="Myriad Pro"/>
              </a:rPr>
              <a:t>the national or regional level—and to use those estimates to support land-use change analysis.  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5395" y="2148770"/>
            <a:ext cx="32492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New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toolset of crop-yield emulators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provides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researchers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with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simple, fast way to estimate crop yields of rain-fed maize, rice, soybean and wheat at the national or regional level. </a:t>
            </a:r>
            <a:endParaRPr lang="en-US" sz="1400" dirty="0" smtClean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 smtClean="0">
                <a:solidFill>
                  <a:schemeClr val="bg1"/>
                </a:solidFill>
              </a:rPr>
              <a:t>E. Blanc, 2017</a:t>
            </a:r>
            <a:r>
              <a:rPr lang="en-US" sz="800" b="1" i="1" dirty="0">
                <a:solidFill>
                  <a:schemeClr val="bg1"/>
                </a:solidFill>
              </a:rPr>
              <a:t>: Aggregation of Gridded Emulated </a:t>
            </a:r>
            <a:r>
              <a:rPr lang="en-US" sz="800" b="1" i="1" dirty="0" err="1">
                <a:solidFill>
                  <a:schemeClr val="bg1"/>
                </a:solidFill>
              </a:rPr>
              <a:t>Rainfed</a:t>
            </a:r>
            <a:r>
              <a:rPr lang="en-US" sz="800" b="1" i="1" dirty="0">
                <a:solidFill>
                  <a:schemeClr val="bg1"/>
                </a:solidFill>
              </a:rPr>
              <a:t> Crop Yield Projections at the National or Regional Level, Journal of Global Economic Analysis, v. 2, n. 2, p. 112-127, 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http://</a:t>
            </a:r>
            <a:r>
              <a:rPr lang="en-US" sz="800" b="1" i="1" dirty="0" smtClean="0">
                <a:solidFill>
                  <a:schemeClr val="bg1"/>
                </a:solidFill>
              </a:rPr>
              <a:t>dx.doi.org/10.21642/JGEA.020203AF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4383489"/>
            <a:ext cx="52016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Changes </a:t>
            </a:r>
            <a:r>
              <a:rPr lang="en-US" sz="1200" dirty="0"/>
              <a:t>in maize yields (in percentage terms</a:t>
            </a:r>
            <a:r>
              <a:rPr lang="en-US" sz="1200" dirty="0" smtClean="0"/>
              <a:t>) at the country level </a:t>
            </a:r>
            <a:r>
              <a:rPr lang="en-US" sz="1200" dirty="0"/>
              <a:t>between the periods 2001-2010 and 2091-2100 projected using </a:t>
            </a:r>
            <a:r>
              <a:rPr lang="en-US" sz="1200" dirty="0" smtClean="0"/>
              <a:t>one crop-model emulator under an RCP8.5 global environmental change </a:t>
            </a:r>
            <a:r>
              <a:rPr lang="en-US" sz="1200" dirty="0"/>
              <a:t>scenario. </a:t>
            </a:r>
            <a:endParaRPr lang="en-US" sz="12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31" y="1240372"/>
            <a:ext cx="4833969" cy="350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18579</TotalTime>
  <Words>188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Efficient assessment of environmental impacts on crop yields at the regional level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330</cp:revision>
  <cp:lastPrinted>2017-04-18T15:49:00Z</cp:lastPrinted>
  <dcterms:created xsi:type="dcterms:W3CDTF">2012-12-03T21:38:29Z</dcterms:created>
  <dcterms:modified xsi:type="dcterms:W3CDTF">2018-01-05T17:08:56Z</dcterms:modified>
</cp:coreProperties>
</file>