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ungul Lee" initials="" lastIdx="0" clrIdx="0"/>
  <p:cmAuthor id="1" name="Henry Chen" initials="HC" lastIdx="1" clrIdx="1">
    <p:extLst/>
  </p:cmAuthor>
  <p:cmAuthor id="2" name="Benjamin Grandey" initials="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8068" autoAdjust="0"/>
  </p:normalViewPr>
  <p:slideViewPr>
    <p:cSldViewPr snapToGrid="0">
      <p:cViewPr varScale="1">
        <p:scale>
          <a:sx n="108" d="100"/>
          <a:sy n="108" d="100"/>
        </p:scale>
        <p:origin x="49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648"/>
            <a:ext cx="9144000" cy="7488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50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3962400"/>
            <a:ext cx="1828800" cy="228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5162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21553-AB35-4C80-B778-5B6C6508EDD4}" type="slidenum">
              <a:rPr lang="en-US">
                <a:solidFill>
                  <a:srgbClr val="002D62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2D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59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9204"/>
            <a:ext cx="9144000" cy="838200"/>
          </a:xfrm>
          <a:prstGeom prst="rect">
            <a:avLst/>
          </a:prstGeom>
          <a:gradFill>
            <a:gsLst>
              <a:gs pos="94000">
                <a:schemeClr val="tx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016769"/>
            <a:ext cx="838200" cy="7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 rot="10800000" flipV="1">
            <a:off x="847725" y="6644504"/>
            <a:ext cx="8001000" cy="36576"/>
          </a:xfrm>
          <a:prstGeom prst="rect">
            <a:avLst/>
          </a:prstGeom>
          <a:gradFill flip="none" rotWithShape="1">
            <a:gsLst>
              <a:gs pos="66000">
                <a:schemeClr val="accent1"/>
              </a:gs>
              <a:gs pos="1000">
                <a:schemeClr val="tx1"/>
              </a:gs>
              <a:gs pos="0">
                <a:schemeClr val="tx1"/>
              </a:gs>
              <a:gs pos="100000">
                <a:schemeClr val="bg1">
                  <a:lumMod val="10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D6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6644504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006325"/>
                </a:solidFill>
              </a:rPr>
              <a:t>http://</a:t>
            </a:r>
            <a:r>
              <a:rPr lang="en-US" sz="1000" dirty="0">
                <a:solidFill>
                  <a:srgbClr val="006325"/>
                </a:solidFill>
                <a:ea typeface="Verdana" pitchFamily="34" charset="0"/>
                <a:cs typeface="Verdana" pitchFamily="34" charset="0"/>
              </a:rPr>
              <a:t>globalchange.mit.edu</a:t>
            </a:r>
            <a:r>
              <a:rPr lang="en-US" sz="1000" dirty="0">
                <a:solidFill>
                  <a:srgbClr val="006325"/>
                </a:solidFill>
              </a:rPr>
              <a:t>/ </a:t>
            </a:r>
          </a:p>
        </p:txBody>
      </p:sp>
    </p:spTree>
    <p:extLst>
      <p:ext uri="{BB962C8B-B14F-4D97-AF65-F5344CB8AC3E}">
        <p14:creationId xmlns:p14="http://schemas.microsoft.com/office/powerpoint/2010/main" val="358385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75395" y="0"/>
            <a:ext cx="8610600" cy="721894"/>
          </a:xfrm>
        </p:spPr>
        <p:txBody>
          <a:bodyPr/>
          <a:lstStyle/>
          <a:p>
            <a:r>
              <a:rPr lang="en-US" sz="2400" dirty="0" smtClean="0">
                <a:solidFill>
                  <a:schemeClr val="bg1"/>
                </a:solidFill>
              </a:rPr>
              <a:t>Efficient assessment of environmental impacts on crop yields at the regional level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2459" y="855480"/>
            <a:ext cx="34553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Objective: </a:t>
            </a:r>
            <a:r>
              <a:rPr lang="en-US" sz="1400" smtClean="0">
                <a:solidFill>
                  <a:srgbClr val="003300"/>
                </a:solidFill>
                <a:latin typeface="+mj-lt"/>
              </a:rPr>
              <a:t>Extend computationally efficient crop-model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emulators to produce estimates at the regional level, and further advance integrated assessment research addressing land-use change. </a:t>
            </a:r>
            <a:endParaRPr lang="en-US" sz="1400" dirty="0">
              <a:solidFill>
                <a:srgbClr val="003300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6024" y="3405283"/>
            <a:ext cx="335280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Impact: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This method </a:t>
            </a:r>
            <a:r>
              <a:rPr lang="en-US" sz="1400" dirty="0">
                <a:solidFill>
                  <a:srgbClr val="003300"/>
                </a:solidFill>
                <a:latin typeface="Myriad Pro"/>
              </a:rPr>
              <a:t>provides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an efficient, reliable method for emulating more </a:t>
            </a:r>
            <a:r>
              <a:rPr lang="en-US" sz="1400" dirty="0">
                <a:solidFill>
                  <a:srgbClr val="003300"/>
                </a:solidFill>
                <a:latin typeface="Myriad Pro"/>
              </a:rPr>
              <a:t>complex, computationally demanding globally gridded crop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models to provide </a:t>
            </a:r>
            <a:r>
              <a:rPr lang="en-US" sz="1400" smtClean="0">
                <a:solidFill>
                  <a:srgbClr val="003300"/>
                </a:solidFill>
                <a:latin typeface="Myriad Pro"/>
              </a:rPr>
              <a:t>yield estimates at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the national or regional level—and to use those estimates to support land-use change analysis.  </a:t>
            </a:r>
            <a:endParaRPr lang="en-US" sz="1400" dirty="0"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5395" y="2148770"/>
            <a:ext cx="324920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Findings</a:t>
            </a:r>
            <a:r>
              <a:rPr lang="en-US" sz="1400" b="1" dirty="0" smtClean="0">
                <a:solidFill>
                  <a:srgbClr val="002D62"/>
                </a:solidFill>
                <a:latin typeface="+mj-lt"/>
              </a:rPr>
              <a:t>: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New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toolset of crop-yield emulators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provides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researchers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with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simple, fast way to estimate crop yields of rain-fed maize, rice, soybean and wheat at the national or regional level. </a:t>
            </a:r>
            <a:endParaRPr lang="en-US" sz="1400" dirty="0" smtClean="0">
              <a:solidFill>
                <a:srgbClr val="003300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66800" y="6170531"/>
            <a:ext cx="7696200" cy="338554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/>
            <a:r>
              <a:rPr lang="en-US" sz="800" b="1" i="1" dirty="0" smtClean="0">
                <a:solidFill>
                  <a:schemeClr val="bg1"/>
                </a:solidFill>
              </a:rPr>
              <a:t>E. Blanc, 2017</a:t>
            </a:r>
            <a:r>
              <a:rPr lang="en-US" sz="800" b="1" i="1" dirty="0">
                <a:solidFill>
                  <a:schemeClr val="bg1"/>
                </a:solidFill>
              </a:rPr>
              <a:t>: Aggregation of Gridded Emulated </a:t>
            </a:r>
            <a:r>
              <a:rPr lang="en-US" sz="800" b="1" i="1" dirty="0" err="1">
                <a:solidFill>
                  <a:schemeClr val="bg1"/>
                </a:solidFill>
              </a:rPr>
              <a:t>Rainfed</a:t>
            </a:r>
            <a:r>
              <a:rPr lang="en-US" sz="800" b="1" i="1" dirty="0">
                <a:solidFill>
                  <a:schemeClr val="bg1"/>
                </a:solidFill>
              </a:rPr>
              <a:t> Crop Yield Projections at the National or Regional Level, Journal of Global Economic Analysis, v. 2, n. 2, p. 112-127, </a:t>
            </a:r>
            <a:r>
              <a:rPr lang="en-US" sz="800" b="1" i="1" dirty="0" err="1">
                <a:solidFill>
                  <a:schemeClr val="bg1"/>
                </a:solidFill>
              </a:rPr>
              <a:t>doi</a:t>
            </a:r>
            <a:r>
              <a:rPr lang="en-US" sz="800" b="1" i="1" dirty="0">
                <a:solidFill>
                  <a:schemeClr val="bg1"/>
                </a:solidFill>
              </a:rPr>
              <a:t>: http://</a:t>
            </a:r>
            <a:r>
              <a:rPr lang="en-US" sz="800" b="1" i="1" dirty="0" smtClean="0">
                <a:solidFill>
                  <a:schemeClr val="bg1"/>
                </a:solidFill>
              </a:rPr>
              <a:t>dx.doi.org/10.21642/JGEA.020203AF</a:t>
            </a:r>
            <a:endParaRPr lang="en-US" sz="800" b="1" i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0" y="4383489"/>
            <a:ext cx="52016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 smtClean="0"/>
          </a:p>
          <a:p>
            <a:endParaRPr lang="en-US" sz="1200" dirty="0" smtClean="0"/>
          </a:p>
          <a:p>
            <a:r>
              <a:rPr lang="en-US" sz="1200" dirty="0" smtClean="0"/>
              <a:t>Changes </a:t>
            </a:r>
            <a:r>
              <a:rPr lang="en-US" sz="1200" dirty="0"/>
              <a:t>in maize yields (in percentage terms</a:t>
            </a:r>
            <a:r>
              <a:rPr lang="en-US" sz="1200" dirty="0" smtClean="0"/>
              <a:t>) at the country level </a:t>
            </a:r>
            <a:r>
              <a:rPr lang="en-US" sz="1200" dirty="0"/>
              <a:t>between the periods 2001-2010 and 2091-2100 projected using </a:t>
            </a:r>
            <a:r>
              <a:rPr lang="en-US" sz="1200" dirty="0" smtClean="0"/>
              <a:t>one crop-model emulator under an RCP8.5 global environmental change </a:t>
            </a:r>
            <a:r>
              <a:rPr lang="en-US" sz="1200" dirty="0"/>
              <a:t>scenario. </a:t>
            </a:r>
            <a:endParaRPr lang="en-US" sz="12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9031" y="1240372"/>
            <a:ext cx="4833969" cy="350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7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Joint Program on Global Change Template Colors">
      <a:dk1>
        <a:srgbClr val="002D62"/>
      </a:dk1>
      <a:lt1>
        <a:srgbClr val="FFFFFF"/>
      </a:lt1>
      <a:dk2>
        <a:srgbClr val="006325"/>
      </a:dk2>
      <a:lt2>
        <a:srgbClr val="FFFFFF"/>
      </a:lt2>
      <a:accent1>
        <a:srgbClr val="005288"/>
      </a:accent1>
      <a:accent2>
        <a:srgbClr val="78A22F"/>
      </a:accent2>
      <a:accent3>
        <a:srgbClr val="B30838"/>
      </a:accent3>
      <a:accent4>
        <a:srgbClr val="AB650D"/>
      </a:accent4>
      <a:accent5>
        <a:srgbClr val="F7A51C"/>
      </a:accent5>
      <a:accent6>
        <a:srgbClr val="00958F"/>
      </a:accent6>
      <a:hlink>
        <a:srgbClr val="C7D6EE"/>
      </a:hlink>
      <a:folHlink>
        <a:srgbClr val="999999"/>
      </a:folHlink>
    </a:clrScheme>
    <a:fontScheme name="Joint Program on Global Change Template Fonts">
      <a:majorFont>
        <a:latin typeface="Myriad Pro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18579</TotalTime>
  <Words>188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Myriad Pro</vt:lpstr>
      <vt:lpstr>Verdana</vt:lpstr>
      <vt:lpstr>1_Office Theme</vt:lpstr>
      <vt:lpstr>Efficient assessment of environmental impacts on crop yields at the regional level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Emissions Leakage</dc:title>
  <dc:creator>Mark Dwortzan</dc:creator>
  <cp:lastModifiedBy>Mark Dwortzan</cp:lastModifiedBy>
  <cp:revision>330</cp:revision>
  <cp:lastPrinted>2017-04-18T15:49:00Z</cp:lastPrinted>
  <dcterms:created xsi:type="dcterms:W3CDTF">2012-12-03T21:38:29Z</dcterms:created>
  <dcterms:modified xsi:type="dcterms:W3CDTF">2018-01-05T17:08:56Z</dcterms:modified>
</cp:coreProperties>
</file>