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77" d="100"/>
          <a:sy n="77" d="100"/>
        </p:scale>
        <p:origin x="187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Quantifying Uncertainty in Earth-System Response to Changing Human Activity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Recalibrate estimates of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Earth-system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response for the revised MIT Earth System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Model (MESM).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Updated estimates of uncertainty in Earth-system response provide a basis for developing new ensembles of the Earth system for understanding complex multi-sector interactions with natural resources and potential economic risks. 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2459" y="1943173"/>
            <a:ext cx="324920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Changes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in the radiative forcing code, solar radiation data, and data on ozone concentrations led to an upward revision of climate sensitivity, better constrained ocean diffusivity, and weaker aerosol forcing.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46166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 err="1">
                <a:solidFill>
                  <a:schemeClr val="bg1"/>
                </a:solidFill>
              </a:rPr>
              <a:t>Libardoni</a:t>
            </a:r>
            <a:r>
              <a:rPr lang="en-US" sz="800" b="1" i="1" dirty="0">
                <a:solidFill>
                  <a:schemeClr val="bg1"/>
                </a:solidFill>
              </a:rPr>
              <a:t>, A.G., C.E. Forest, A.P. Sokolov and E. Monier (2018): Baseline evaluation of the impact of updates to the MIT Earth System Model on its model parameter estimates. Geoscientific Model Development, Vol. 11, No. 8: pp. 3313-3325 (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10.5194/gmd-11-3313-2018)) </a:t>
            </a:r>
          </a:p>
        </p:txBody>
      </p:sp>
      <p:sp>
        <p:nvSpPr>
          <p:cNvPr id="8" name="Rectangle 7"/>
          <p:cNvSpPr/>
          <p:nvPr/>
        </p:nvSpPr>
        <p:spPr>
          <a:xfrm>
            <a:off x="3797474" y="4231539"/>
            <a:ext cx="52016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 smtClean="0"/>
              <a:t>Model </a:t>
            </a:r>
            <a:r>
              <a:rPr lang="en-US" sz="1200" dirty="0"/>
              <a:t>response surfaces for (a) TCR and (b) </a:t>
            </a:r>
            <a:r>
              <a:rPr lang="en-US" sz="1200" dirty="0" err="1"/>
              <a:t>thermosteric</a:t>
            </a:r>
            <a:r>
              <a:rPr lang="en-US" sz="1200" dirty="0"/>
              <a:t> </a:t>
            </a:r>
            <a:r>
              <a:rPr lang="en-US" sz="1200" dirty="0" smtClean="0"/>
              <a:t>sea- </a:t>
            </a:r>
            <a:r>
              <a:rPr lang="en-US" sz="1200" dirty="0"/>
              <a:t>level rise. Contours for the MESM response surfaces are shown </a:t>
            </a:r>
            <a:r>
              <a:rPr lang="en-US" sz="1200" dirty="0" smtClean="0"/>
              <a:t>in black, </a:t>
            </a:r>
            <a:r>
              <a:rPr lang="en-US" sz="1200" dirty="0"/>
              <a:t>and contours for the </a:t>
            </a:r>
            <a:r>
              <a:rPr lang="en-US" sz="1200" dirty="0" smtClean="0"/>
              <a:t>Integrated Global System Modeling (IGSM) framework </a:t>
            </a:r>
            <a:r>
              <a:rPr lang="en-US" sz="1200" dirty="0"/>
              <a:t>surfaces are shown in red. Differences between the fits are also shown (c, d). (Source: MIT Joint Program)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7993E-3A02-4846-9030-5F7250570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5069" y="855480"/>
            <a:ext cx="4566492" cy="417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18651</TotalTime>
  <Words>218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Quantifying Uncertainty in Earth-System Response to Changing Human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346</cp:revision>
  <cp:lastPrinted>2017-04-18T15:49:00Z</cp:lastPrinted>
  <dcterms:created xsi:type="dcterms:W3CDTF">2012-12-03T21:38:29Z</dcterms:created>
  <dcterms:modified xsi:type="dcterms:W3CDTF">2018-10-16T17:21:41Z</dcterms:modified>
</cp:coreProperties>
</file>