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ungul Lee" initials="" lastIdx="0" clrIdx="0"/>
  <p:cmAuthor id="1" name="Henry Chen" initials="HC" lastIdx="1" clrIdx="1">
    <p:extLst/>
  </p:cmAuthor>
  <p:cmAuthor id="2" name="Benjamin Grandey" initials="" lastIdx="4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8068" autoAdjust="0"/>
  </p:normalViewPr>
  <p:slideViewPr>
    <p:cSldViewPr snapToGrid="0">
      <p:cViewPr varScale="1">
        <p:scale>
          <a:sx n="77" d="100"/>
          <a:sy n="77" d="100"/>
        </p:scale>
        <p:origin x="187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648"/>
            <a:ext cx="9144000" cy="74886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050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4600" y="3962400"/>
            <a:ext cx="1828800" cy="228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5162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921553-AB35-4C80-B778-5B6C6508EDD4}" type="slidenum">
              <a:rPr lang="en-US">
                <a:solidFill>
                  <a:srgbClr val="002D62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2D6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59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-9204"/>
            <a:ext cx="9144000" cy="838200"/>
          </a:xfrm>
          <a:prstGeom prst="rect">
            <a:avLst/>
          </a:prstGeom>
          <a:gradFill>
            <a:gsLst>
              <a:gs pos="94000">
                <a:schemeClr val="tx1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016769"/>
            <a:ext cx="838200" cy="7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 rot="10800000" flipV="1">
            <a:off x="847725" y="6644504"/>
            <a:ext cx="8001000" cy="36576"/>
          </a:xfrm>
          <a:prstGeom prst="rect">
            <a:avLst/>
          </a:prstGeom>
          <a:gradFill flip="none" rotWithShape="1">
            <a:gsLst>
              <a:gs pos="66000">
                <a:schemeClr val="accent1"/>
              </a:gs>
              <a:gs pos="1000">
                <a:schemeClr val="tx1"/>
              </a:gs>
              <a:gs pos="0">
                <a:schemeClr val="tx1"/>
              </a:gs>
              <a:gs pos="100000">
                <a:schemeClr val="bg1">
                  <a:lumMod val="10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D6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" y="6644504"/>
            <a:ext cx="9144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006325"/>
                </a:solidFill>
              </a:rPr>
              <a:t>http://</a:t>
            </a:r>
            <a:r>
              <a:rPr lang="en-US" sz="1000" dirty="0">
                <a:solidFill>
                  <a:srgbClr val="006325"/>
                </a:solidFill>
                <a:ea typeface="Verdana" pitchFamily="34" charset="0"/>
                <a:cs typeface="Verdana" pitchFamily="34" charset="0"/>
              </a:rPr>
              <a:t>globalchange.mit.edu</a:t>
            </a:r>
            <a:r>
              <a:rPr lang="en-US" sz="1000" dirty="0">
                <a:solidFill>
                  <a:srgbClr val="006325"/>
                </a:solidFill>
              </a:rPr>
              <a:t>/ </a:t>
            </a:r>
          </a:p>
        </p:txBody>
      </p:sp>
    </p:spTree>
    <p:extLst>
      <p:ext uri="{BB962C8B-B14F-4D97-AF65-F5344CB8AC3E}">
        <p14:creationId xmlns:p14="http://schemas.microsoft.com/office/powerpoint/2010/main" val="3583852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75395" y="0"/>
            <a:ext cx="8610600" cy="721894"/>
          </a:xfrm>
        </p:spPr>
        <p:txBody>
          <a:bodyPr/>
          <a:lstStyle/>
          <a:p>
            <a:r>
              <a:rPr lang="en-US" sz="2400" dirty="0">
                <a:solidFill>
                  <a:schemeClr val="bg1"/>
                </a:solidFill>
              </a:rPr>
              <a:t>Quantifying Uncertainty in Earth-System Response to Changing Human Activity</a:t>
            </a:r>
          </a:p>
        </p:txBody>
      </p:sp>
      <p:sp>
        <p:nvSpPr>
          <p:cNvPr id="7" name="Rectangle 6"/>
          <p:cNvSpPr/>
          <p:nvPr/>
        </p:nvSpPr>
        <p:spPr>
          <a:xfrm>
            <a:off x="292459" y="855480"/>
            <a:ext cx="34553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>
              <a:solidFill>
                <a:srgbClr val="002D62"/>
              </a:solidFill>
              <a:latin typeface="Myriad Pro"/>
            </a:endParaRPr>
          </a:p>
          <a:p>
            <a:r>
              <a:rPr lang="en-US" sz="1400" b="1" dirty="0">
                <a:solidFill>
                  <a:srgbClr val="002D62"/>
                </a:solidFill>
                <a:latin typeface="Myriad Pro"/>
              </a:rPr>
              <a:t>Objective: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Recalibrate estimates of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Earth-system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response for the revised MIT Earth System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Model (MESM). </a:t>
            </a:r>
            <a:endParaRPr lang="en-US" sz="1400" dirty="0">
              <a:solidFill>
                <a:srgbClr val="003300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76024" y="3405283"/>
            <a:ext cx="33528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>
              <a:solidFill>
                <a:srgbClr val="002D62"/>
              </a:solidFill>
              <a:latin typeface="Myriad Pro"/>
            </a:endParaRPr>
          </a:p>
          <a:p>
            <a:r>
              <a:rPr lang="en-US" sz="1400" b="1" dirty="0">
                <a:solidFill>
                  <a:srgbClr val="002D62"/>
                </a:solidFill>
                <a:latin typeface="Myriad Pro"/>
              </a:rPr>
              <a:t>Impact: </a:t>
            </a:r>
            <a:r>
              <a:rPr lang="en-US" sz="1400" dirty="0">
                <a:solidFill>
                  <a:srgbClr val="003300"/>
                </a:solidFill>
                <a:latin typeface="Myriad Pro"/>
              </a:rPr>
              <a:t>Updated estimates of uncertainty in Earth-system response provide a basis for developing new ensembles of the Earth system for understanding complex multi-sector interactions with natural resources and potential economic risks. </a:t>
            </a:r>
            <a:endParaRPr lang="en-US" sz="1400" dirty="0"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2459" y="1943173"/>
            <a:ext cx="3249201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>
              <a:solidFill>
                <a:srgbClr val="002D62"/>
              </a:solidFill>
              <a:latin typeface="Myriad Pro"/>
            </a:endParaRPr>
          </a:p>
          <a:p>
            <a:r>
              <a:rPr lang="en-US" sz="1400" b="1" dirty="0">
                <a:solidFill>
                  <a:srgbClr val="002D62"/>
                </a:solidFill>
                <a:latin typeface="Myriad Pro"/>
              </a:rPr>
              <a:t>Findings</a:t>
            </a:r>
            <a:r>
              <a:rPr lang="en-US" sz="1400" b="1" dirty="0">
                <a:solidFill>
                  <a:srgbClr val="002D62"/>
                </a:solidFill>
                <a:latin typeface="+mj-lt"/>
              </a:rPr>
              <a:t>: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Changes 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in the radiative forcing code, solar radiation data, and data on ozone concentrations led to an upward revision of climate sensitivity, better constrained ocean diffusivity, and weaker aerosol forcing. </a:t>
            </a:r>
            <a:endParaRPr lang="en-US" sz="1400" dirty="0">
              <a:solidFill>
                <a:srgbClr val="003300"/>
              </a:solidFill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66800" y="6170531"/>
            <a:ext cx="7696200" cy="461665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lvl="0"/>
            <a:r>
              <a:rPr lang="en-US" sz="800" b="1" i="1" dirty="0" err="1">
                <a:solidFill>
                  <a:schemeClr val="bg1"/>
                </a:solidFill>
              </a:rPr>
              <a:t>Libardoni</a:t>
            </a:r>
            <a:r>
              <a:rPr lang="en-US" sz="800" b="1" i="1" dirty="0">
                <a:solidFill>
                  <a:schemeClr val="bg1"/>
                </a:solidFill>
              </a:rPr>
              <a:t>, A.G., C.E. Forest, A.P. Sokolov and E. Monier (2018): Baseline evaluation of the impact of updates to the MIT Earth System Model on its model parameter estimates. Geoscientific Model Development, Vol. 11, No. 8: pp. 3313-3325 (</a:t>
            </a:r>
            <a:r>
              <a:rPr lang="en-US" sz="800" b="1" i="1" dirty="0" err="1">
                <a:solidFill>
                  <a:schemeClr val="bg1"/>
                </a:solidFill>
              </a:rPr>
              <a:t>doi</a:t>
            </a:r>
            <a:r>
              <a:rPr lang="en-US" sz="800" b="1" i="1" dirty="0">
                <a:solidFill>
                  <a:schemeClr val="bg1"/>
                </a:solidFill>
              </a:rPr>
              <a:t>: 10.5194/gmd-11-3313-2018)) </a:t>
            </a:r>
          </a:p>
        </p:txBody>
      </p:sp>
      <p:sp>
        <p:nvSpPr>
          <p:cNvPr id="8" name="Rectangle 7"/>
          <p:cNvSpPr/>
          <p:nvPr/>
        </p:nvSpPr>
        <p:spPr>
          <a:xfrm>
            <a:off x="3797474" y="4231539"/>
            <a:ext cx="52016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r>
              <a:rPr lang="en-US" sz="1200" dirty="0" smtClean="0"/>
              <a:t>Model </a:t>
            </a:r>
            <a:r>
              <a:rPr lang="en-US" sz="1200" dirty="0"/>
              <a:t>response surfaces for (a) TCR and (b) </a:t>
            </a:r>
            <a:r>
              <a:rPr lang="en-US" sz="1200" dirty="0" err="1"/>
              <a:t>thermosteric</a:t>
            </a:r>
            <a:r>
              <a:rPr lang="en-US" sz="1200" dirty="0"/>
              <a:t> </a:t>
            </a:r>
            <a:r>
              <a:rPr lang="en-US" sz="1200" dirty="0" smtClean="0"/>
              <a:t>sea- </a:t>
            </a:r>
            <a:r>
              <a:rPr lang="en-US" sz="1200" dirty="0"/>
              <a:t>level rise. Contours for the MESM response surfaces are shown </a:t>
            </a:r>
            <a:r>
              <a:rPr lang="en-US" sz="1200" dirty="0" smtClean="0"/>
              <a:t>in black, </a:t>
            </a:r>
            <a:r>
              <a:rPr lang="en-US" sz="1200" dirty="0"/>
              <a:t>and contours for the </a:t>
            </a:r>
            <a:r>
              <a:rPr lang="en-US" sz="1200" dirty="0" smtClean="0"/>
              <a:t>Integrated Global System Modeling (IGSM) framework </a:t>
            </a:r>
            <a:r>
              <a:rPr lang="en-US" sz="1200" dirty="0"/>
              <a:t>surfaces are shown in red. Differences between the fits are also shown (c, d). (Source: MIT Joint Program)</a:t>
            </a:r>
            <a:endParaRPr lang="en-US" sz="1200" dirty="0">
              <a:solidFill>
                <a:srgbClr val="FF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67993E-3A02-4846-9030-5F72505708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5069" y="855480"/>
            <a:ext cx="4566492" cy="417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77382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Joint Program on Global Change Template Colors">
      <a:dk1>
        <a:srgbClr val="002D62"/>
      </a:dk1>
      <a:lt1>
        <a:srgbClr val="FFFFFF"/>
      </a:lt1>
      <a:dk2>
        <a:srgbClr val="006325"/>
      </a:dk2>
      <a:lt2>
        <a:srgbClr val="FFFFFF"/>
      </a:lt2>
      <a:accent1>
        <a:srgbClr val="005288"/>
      </a:accent1>
      <a:accent2>
        <a:srgbClr val="78A22F"/>
      </a:accent2>
      <a:accent3>
        <a:srgbClr val="B30838"/>
      </a:accent3>
      <a:accent4>
        <a:srgbClr val="AB650D"/>
      </a:accent4>
      <a:accent5>
        <a:srgbClr val="F7A51C"/>
      </a:accent5>
      <a:accent6>
        <a:srgbClr val="00958F"/>
      </a:accent6>
      <a:hlink>
        <a:srgbClr val="C7D6EE"/>
      </a:hlink>
      <a:folHlink>
        <a:srgbClr val="999999"/>
      </a:folHlink>
    </a:clrScheme>
    <a:fontScheme name="Joint Program on Global Change Template Fonts">
      <a:majorFont>
        <a:latin typeface="Myriad Pro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18651</TotalTime>
  <Words>218</Words>
  <Application>Microsoft Office PowerPoint</Application>
  <PresentationFormat>On-screen Show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Myriad Pro</vt:lpstr>
      <vt:lpstr>Verdana</vt:lpstr>
      <vt:lpstr>1_Office Theme</vt:lpstr>
      <vt:lpstr>Quantifying Uncertainty in Earth-System Response to Changing Human Activity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Evaluating Emissions Leakage</dc:title>
  <dc:creator>Mark Dwortzan</dc:creator>
  <cp:lastModifiedBy>Mark Dwortzan</cp:lastModifiedBy>
  <cp:revision>346</cp:revision>
  <cp:lastPrinted>2017-04-18T15:49:00Z</cp:lastPrinted>
  <dcterms:created xsi:type="dcterms:W3CDTF">2012-12-03T21:38:29Z</dcterms:created>
  <dcterms:modified xsi:type="dcterms:W3CDTF">2018-10-16T17:21:41Z</dcterms:modified>
</cp:coreProperties>
</file>