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>
    <p:extLst/>
  </p:cmAuthor>
  <p:cmAuthor id="2" name="Benjamin Grandey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77" d="100"/>
          <a:sy n="77" d="100"/>
        </p:scale>
        <p:origin x="14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721894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Tracking air quality changes across space and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Develop method to detect, within selected regions and timeframes, air quality change signals,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whose magnitude can be smaller than that of underlying natural variations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in atmospheric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conditions.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024" y="3405283"/>
            <a:ext cx="3352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Impact: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This method could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improve researchers’ understanding of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and ability </a:t>
            </a:r>
            <a:r>
              <a:rPr lang="en-US" sz="1400" smtClean="0">
                <a:solidFill>
                  <a:srgbClr val="003300"/>
                </a:solidFill>
                <a:latin typeface="Myriad Pro"/>
              </a:rPr>
              <a:t>to track air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quality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trends, and is applicable not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only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to surface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ozone data but also to a wide range of modeled or observational data.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395" y="2148770"/>
            <a:ext cx="32492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 smtClean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smtClean="0">
                <a:solidFill>
                  <a:srgbClr val="003300"/>
                </a:solidFill>
                <a:latin typeface="+mj-lt"/>
              </a:rPr>
              <a:t>MIT researchers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developed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a way to systematically identify a data set’s “sweet spot”—the number of kilometers and years over which to average the data so as to detect the signal most efficiently. </a:t>
            </a:r>
            <a:endParaRPr lang="en-US" sz="1400" dirty="0" smtClean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chemeClr val="bg1"/>
                </a:solidFill>
              </a:rPr>
              <a:t>Brown-Steiner, B., N. E. Selin, R.G. Prinn, E. Monier, S. </a:t>
            </a:r>
            <a:r>
              <a:rPr lang="en-US" sz="800" b="1" i="1" dirty="0" err="1">
                <a:solidFill>
                  <a:schemeClr val="bg1"/>
                </a:solidFill>
              </a:rPr>
              <a:t>Tilmes</a:t>
            </a:r>
            <a:r>
              <a:rPr lang="en-US" sz="800" b="1" i="1" dirty="0">
                <a:solidFill>
                  <a:schemeClr val="bg1"/>
                </a:solidFill>
              </a:rPr>
              <a:t>, L. Emmons and F. Garcia-Menendez (2018): Maximizing ozone signals among chemical, </a:t>
            </a:r>
            <a:r>
              <a:rPr lang="en-US" sz="800" b="1" i="1" dirty="0" smtClean="0">
                <a:solidFill>
                  <a:schemeClr val="bg1"/>
                </a:solidFill>
              </a:rPr>
              <a:t>meteorological</a:t>
            </a:r>
            <a:r>
              <a:rPr lang="en-US" sz="800" b="1" i="1" dirty="0">
                <a:solidFill>
                  <a:schemeClr val="bg1"/>
                </a:solidFill>
              </a:rPr>
              <a:t>, and climatological variability. Atmospheric Chemistry and Physics, 18: 8373-8388 (</a:t>
            </a:r>
            <a:r>
              <a:rPr lang="en-US" sz="800" b="1" i="1" dirty="0" err="1">
                <a:solidFill>
                  <a:schemeClr val="bg1"/>
                </a:solidFill>
              </a:rPr>
              <a:t>doi</a:t>
            </a:r>
            <a:r>
              <a:rPr lang="en-US" sz="800" b="1" i="1" dirty="0">
                <a:solidFill>
                  <a:schemeClr val="bg1"/>
                </a:solidFill>
              </a:rPr>
              <a:t>: 10.5194/acp-18-8373-2018)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0" y="4383489"/>
            <a:ext cx="52016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endParaRPr lang="en-US" sz="1200" smtClean="0"/>
          </a:p>
          <a:p>
            <a:r>
              <a:rPr lang="en-US" sz="1200" smtClean="0"/>
              <a:t>Combined </a:t>
            </a:r>
            <a:r>
              <a:rPr lang="en-US" sz="1200" dirty="0"/>
              <a:t>impact of various temporal averaging windows (columns, 1, 5, 10, and 20 years) and various spatial averaging sizes (rows, ranging from a single grid cell, top row, to an average extending out 4 grid cells in either direction, bottom row) on the percent likelihood that the estimate of surface ozone is greater than 0.5 ppb away from the actual, long-term value. 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918" y="855480"/>
            <a:ext cx="5246763" cy="377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18613</TotalTime>
  <Words>251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Tracking air quality changes across space and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Mark Dwortzan</cp:lastModifiedBy>
  <cp:revision>336</cp:revision>
  <cp:lastPrinted>2017-04-18T15:49:00Z</cp:lastPrinted>
  <dcterms:created xsi:type="dcterms:W3CDTF">2012-12-03T21:38:29Z</dcterms:created>
  <dcterms:modified xsi:type="dcterms:W3CDTF">2018-06-25T15:55:05Z</dcterms:modified>
</cp:coreProperties>
</file>