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77" d="100"/>
          <a:sy n="77" d="100"/>
        </p:scale>
        <p:origin x="18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Projecting Climate Risk to Energy, Water and Land Resources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Objective</a:t>
            </a:r>
            <a:r>
              <a:rPr lang="en-US" sz="1400" b="1" smtClean="0">
                <a:solidFill>
                  <a:srgbClr val="002D62"/>
                </a:solidFill>
                <a:latin typeface="Myriad Pro"/>
              </a:rPr>
              <a:t>: </a:t>
            </a:r>
            <a:r>
              <a:rPr lang="en-US" sz="1400" smtClean="0">
                <a:solidFill>
                  <a:srgbClr val="003300"/>
                </a:solidFill>
                <a:latin typeface="+mj-lt"/>
              </a:rPr>
              <a:t>Improve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MIT Earth System Model (MESM) to provide fast, low-cost, actionable projections of climate change and climate risk to energy, water and land resources. 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The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MESM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provides an 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effective tool for modeling the climate system, quantifying uncertainty and analyzing climate risk to global and regional energy, water and land resources. 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70"/>
            <a:ext cx="32492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 smtClean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The computational efficiency of this model allows researchers to run large ensembles of simulations for robust uncertainty quantification within a short time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frame—and generate comparable results to those produced by more computationally intensive models.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Sokolov, A., D. </a:t>
            </a:r>
            <a:r>
              <a:rPr lang="en-US" sz="800" b="1" i="1" dirty="0" err="1">
                <a:solidFill>
                  <a:schemeClr val="bg1"/>
                </a:solidFill>
              </a:rPr>
              <a:t>Kicklighter</a:t>
            </a:r>
            <a:r>
              <a:rPr lang="en-US" sz="800" b="1" i="1" dirty="0">
                <a:solidFill>
                  <a:schemeClr val="bg1"/>
                </a:solidFill>
              </a:rPr>
              <a:t>, C.A. Schlosser, C. Wang, E. Monier, B. Brown-Steiner, R. Prinn, C. Forest, X. Gao, A. </a:t>
            </a:r>
            <a:r>
              <a:rPr lang="en-US" sz="800" b="1" i="1" dirty="0" err="1">
                <a:solidFill>
                  <a:schemeClr val="bg1"/>
                </a:solidFill>
              </a:rPr>
              <a:t>Libardoni</a:t>
            </a:r>
            <a:r>
              <a:rPr lang="en-US" sz="800" b="1" i="1" dirty="0">
                <a:solidFill>
                  <a:schemeClr val="bg1"/>
                </a:solidFill>
              </a:rPr>
              <a:t> and S. Eastham (2018): Description and Evaluation of the MIT Earth System Model (MESM). AGU Journal of Advances in Modeling Earth Systems (</a:t>
            </a:r>
            <a:r>
              <a:rPr lang="en-US" sz="800" b="1" i="1" dirty="0" err="1">
                <a:solidFill>
                  <a:schemeClr val="bg1"/>
                </a:solidFill>
              </a:rPr>
              <a:t>doi</a:t>
            </a:r>
            <a:r>
              <a:rPr lang="en-US" sz="800" b="1" i="1" dirty="0">
                <a:solidFill>
                  <a:schemeClr val="bg1"/>
                </a:solidFill>
              </a:rPr>
              <a:t>:  10.1029/2018MS001277) 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7474" y="4370963"/>
            <a:ext cx="52016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smtClean="0"/>
              <a:t>The </a:t>
            </a:r>
            <a:r>
              <a:rPr lang="en-US" sz="1200" dirty="0"/>
              <a:t>MESM belongs to the class of Earth system models of intermediate complexity, which occupy a place between simple conceptual models and comprehensive global </a:t>
            </a:r>
            <a:r>
              <a:rPr lang="en-US" sz="1200"/>
              <a:t>circulation </a:t>
            </a:r>
            <a:r>
              <a:rPr lang="en-US" sz="1200" smtClean="0"/>
              <a:t>models. </a:t>
            </a:r>
            <a:r>
              <a:rPr lang="en-US" sz="1200" dirty="0"/>
              <a:t>(</a:t>
            </a:r>
            <a:r>
              <a:rPr lang="en-US" sz="1200" dirty="0"/>
              <a:t>Source: MIT Joint Program on the Science and Policy of Global Change)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7301"/>
            <a:ext cx="5022938" cy="4043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18627</TotalTime>
  <Words>224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Projecting Climate Risk to Energy, Water and Land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 Dwortzan</cp:lastModifiedBy>
  <cp:revision>342</cp:revision>
  <cp:lastPrinted>2017-04-18T15:49:00Z</cp:lastPrinted>
  <dcterms:created xsi:type="dcterms:W3CDTF">2012-12-03T21:38:29Z</dcterms:created>
  <dcterms:modified xsi:type="dcterms:W3CDTF">2018-07-12T16:33:53Z</dcterms:modified>
</cp:coreProperties>
</file>