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ngul Lee" initials="" lastIdx="0" clrIdx="0"/>
  <p:cmAuthor id="1" name="Henry Chen" initials="HC" lastIdx="1" clrIdx="1">
    <p:extLst/>
  </p:cmAuthor>
  <p:cmAuthor id="2" name="Benjamin Grandey" initials="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068" autoAdjust="0"/>
  </p:normalViewPr>
  <p:slideViewPr>
    <p:cSldViewPr snapToGrid="0">
      <p:cViewPr varScale="1">
        <p:scale>
          <a:sx n="77" d="100"/>
          <a:sy n="77" d="100"/>
        </p:scale>
        <p:origin x="187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48"/>
            <a:ext cx="9144000" cy="74886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0" y="3962400"/>
            <a:ext cx="1828800" cy="228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62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1553-AB35-4C80-B778-5B6C6508EDD4}" type="slidenum">
              <a:rPr lang="en-US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9204"/>
            <a:ext cx="9144000" cy="838200"/>
          </a:xfrm>
          <a:prstGeom prst="rect">
            <a:avLst/>
          </a:prstGeom>
          <a:gradFill>
            <a:gsLst>
              <a:gs pos="9400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16769"/>
            <a:ext cx="838200" cy="7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 rot="10800000" flipV="1">
            <a:off x="847725" y="6644504"/>
            <a:ext cx="8001000" cy="36576"/>
          </a:xfrm>
          <a:prstGeom prst="rect">
            <a:avLst/>
          </a:prstGeom>
          <a:gradFill flip="none" rotWithShape="1">
            <a:gsLst>
              <a:gs pos="66000">
                <a:schemeClr val="accent1"/>
              </a:gs>
              <a:gs pos="1000">
                <a:schemeClr val="tx1"/>
              </a:gs>
              <a:gs pos="0">
                <a:schemeClr val="tx1"/>
              </a:gs>
              <a:gs pos="100000">
                <a:schemeClr val="bg1">
                  <a:lumMod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D6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6644504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006325"/>
                </a:solidFill>
              </a:rPr>
              <a:t>http://</a:t>
            </a:r>
            <a:r>
              <a:rPr lang="en-US" sz="1000" dirty="0">
                <a:solidFill>
                  <a:srgbClr val="006325"/>
                </a:solidFill>
                <a:ea typeface="Verdana" pitchFamily="34" charset="0"/>
                <a:cs typeface="Verdana" pitchFamily="34" charset="0"/>
              </a:rPr>
              <a:t>globalchange.mit.edu</a:t>
            </a:r>
            <a:r>
              <a:rPr lang="en-US" sz="1000" dirty="0">
                <a:solidFill>
                  <a:srgbClr val="006325"/>
                </a:solidFill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5838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5395" y="0"/>
            <a:ext cx="8610600" cy="721894"/>
          </a:xfrm>
        </p:spPr>
        <p:txBody>
          <a:bodyPr/>
          <a:lstStyle/>
          <a:p>
            <a:r>
              <a:rPr lang="en-US" sz="2400" dirty="0" smtClean="0">
                <a:solidFill>
                  <a:schemeClr val="bg1"/>
                </a:solidFill>
              </a:rPr>
              <a:t>Projecting Climate Risk to Energy, Water and Land Resources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2459" y="855480"/>
            <a:ext cx="34553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Objective</a:t>
            </a:r>
            <a:r>
              <a:rPr lang="en-US" sz="1400" b="1" smtClean="0">
                <a:solidFill>
                  <a:srgbClr val="002D62"/>
                </a:solidFill>
                <a:latin typeface="Myriad Pro"/>
              </a:rPr>
              <a:t>: </a:t>
            </a:r>
            <a:r>
              <a:rPr lang="en-US" sz="1400" smtClean="0">
                <a:solidFill>
                  <a:srgbClr val="003300"/>
                </a:solidFill>
                <a:latin typeface="+mj-lt"/>
              </a:rPr>
              <a:t>Improve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MIT Earth System Model (MESM) to provide fast, low-cost, actionable projections of climate change and climate risk to energy, water and land resources. 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6024" y="3405283"/>
            <a:ext cx="33528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Impact: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The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MESM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provides an 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effective tool for modeling the climate system, quantifying uncertainty and analyzing climate risk to global and regional energy, water and land resources. </a:t>
            </a:r>
            <a:endParaRPr lang="en-US" sz="1400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5395" y="2148770"/>
            <a:ext cx="324920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Findings</a:t>
            </a:r>
            <a:r>
              <a:rPr lang="en-US" sz="1400" b="1" dirty="0" smtClean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The computational efficiency of this model allows researchers to run large ensembles of simulations for robust uncertainty quantification within a short time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frame—and generate comparable results to those produced by more computationally intensive models.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66800" y="6170531"/>
            <a:ext cx="7696200" cy="461665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en-US" sz="800" b="1" i="1" dirty="0">
                <a:solidFill>
                  <a:schemeClr val="bg1"/>
                </a:solidFill>
              </a:rPr>
              <a:t>Sokolov, A., D. </a:t>
            </a:r>
            <a:r>
              <a:rPr lang="en-US" sz="800" b="1" i="1" dirty="0" err="1">
                <a:solidFill>
                  <a:schemeClr val="bg1"/>
                </a:solidFill>
              </a:rPr>
              <a:t>Kicklighter</a:t>
            </a:r>
            <a:r>
              <a:rPr lang="en-US" sz="800" b="1" i="1" dirty="0">
                <a:solidFill>
                  <a:schemeClr val="bg1"/>
                </a:solidFill>
              </a:rPr>
              <a:t>, C.A. Schlosser, C. Wang, E. Monier, B. Brown-Steiner, R. Prinn, C. Forest, X. Gao, A. </a:t>
            </a:r>
            <a:r>
              <a:rPr lang="en-US" sz="800" b="1" i="1" dirty="0" err="1">
                <a:solidFill>
                  <a:schemeClr val="bg1"/>
                </a:solidFill>
              </a:rPr>
              <a:t>Libardoni</a:t>
            </a:r>
            <a:r>
              <a:rPr lang="en-US" sz="800" b="1" i="1" dirty="0">
                <a:solidFill>
                  <a:schemeClr val="bg1"/>
                </a:solidFill>
              </a:rPr>
              <a:t> and S. Eastham (2018): Description and Evaluation of the MIT Earth System Model (MESM). AGU Journal of Advances in Modeling Earth Systems (</a:t>
            </a:r>
            <a:r>
              <a:rPr lang="en-US" sz="800" b="1" i="1" dirty="0" err="1">
                <a:solidFill>
                  <a:schemeClr val="bg1"/>
                </a:solidFill>
              </a:rPr>
              <a:t>doi</a:t>
            </a:r>
            <a:r>
              <a:rPr lang="en-US" sz="800" b="1" i="1" dirty="0">
                <a:solidFill>
                  <a:schemeClr val="bg1"/>
                </a:solidFill>
              </a:rPr>
              <a:t>:  10.1029/2018MS001277) </a:t>
            </a:r>
            <a:endParaRPr lang="en-US" sz="800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97474" y="4370963"/>
            <a:ext cx="52016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smtClean="0"/>
              <a:t>The </a:t>
            </a:r>
            <a:r>
              <a:rPr lang="en-US" sz="1200" dirty="0"/>
              <a:t>MESM belongs to the class of Earth system models of intermediate complexity, which occupy a place between simple conceptual models and comprehensive global </a:t>
            </a:r>
            <a:r>
              <a:rPr lang="en-US" sz="1200"/>
              <a:t>circulation </a:t>
            </a:r>
            <a:r>
              <a:rPr lang="en-US" sz="1200" smtClean="0"/>
              <a:t>models. </a:t>
            </a:r>
            <a:r>
              <a:rPr lang="en-US" sz="1200" dirty="0"/>
              <a:t>(</a:t>
            </a:r>
            <a:r>
              <a:rPr lang="en-US" sz="1200" dirty="0"/>
              <a:t>Source: MIT Joint Program on the Science and Policy of Global Change)</a:t>
            </a:r>
            <a:endParaRPr lang="en-US" sz="12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067301"/>
            <a:ext cx="5022938" cy="40433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977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Joint Program on Global Change Template Colors">
      <a:dk1>
        <a:srgbClr val="002D62"/>
      </a:dk1>
      <a:lt1>
        <a:srgbClr val="FFFFFF"/>
      </a:lt1>
      <a:dk2>
        <a:srgbClr val="006325"/>
      </a:dk2>
      <a:lt2>
        <a:srgbClr val="FFFFFF"/>
      </a:lt2>
      <a:accent1>
        <a:srgbClr val="005288"/>
      </a:accent1>
      <a:accent2>
        <a:srgbClr val="78A22F"/>
      </a:accent2>
      <a:accent3>
        <a:srgbClr val="B30838"/>
      </a:accent3>
      <a:accent4>
        <a:srgbClr val="AB650D"/>
      </a:accent4>
      <a:accent5>
        <a:srgbClr val="F7A51C"/>
      </a:accent5>
      <a:accent6>
        <a:srgbClr val="00958F"/>
      </a:accent6>
      <a:hlink>
        <a:srgbClr val="C7D6EE"/>
      </a:hlink>
      <a:folHlink>
        <a:srgbClr val="999999"/>
      </a:folHlink>
    </a:clrScheme>
    <a:fontScheme name="Joint Program on Global Change Template Fonts">
      <a:majorFont>
        <a:latin typeface="Myriad Pro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18627</TotalTime>
  <Words>224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Myriad Pro</vt:lpstr>
      <vt:lpstr>Verdana</vt:lpstr>
      <vt:lpstr>1_Office Theme</vt:lpstr>
      <vt:lpstr>Projecting Climate Risk to Energy, Water and Land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Emissions Leakage</dc:title>
  <dc:creator>Mark Dwortzan</dc:creator>
  <cp:lastModifiedBy>Mark Dwortzan</cp:lastModifiedBy>
  <cp:revision>342</cp:revision>
  <cp:lastPrinted>2017-04-18T15:49:00Z</cp:lastPrinted>
  <dcterms:created xsi:type="dcterms:W3CDTF">2012-12-03T21:38:29Z</dcterms:created>
  <dcterms:modified xsi:type="dcterms:W3CDTF">2018-07-12T16:33:53Z</dcterms:modified>
</cp:coreProperties>
</file>