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  <p:cmAuthor id="3" name="Brown-Steiner, Benjamin" initials="BB" lastIdx="2" clrIdx="3">
    <p:extLst>
      <p:ext uri="{19B8F6BF-5375-455C-9EA6-DF929625EA0E}">
        <p15:presenceInfo xmlns:p15="http://schemas.microsoft.com/office/powerpoint/2012/main" userId="8679ec97-94eb-4d09-a9e9-b4a74eb79f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77" d="100"/>
          <a:sy n="77" d="100"/>
        </p:scale>
        <p:origin x="187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601249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Faster, more efficient simulations of the Earth’s atmosphere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Devise strategy to incorporate simplified chemical mechanisms in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atmospheric simulations that can match results produced by the more complex mechanism for most regions and time periods.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2459" y="2992531"/>
            <a:ext cx="3352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Impact</a:t>
            </a:r>
            <a:r>
              <a:rPr lang="en-US" sz="1400" b="1" dirty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If implemented in a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3D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Earth-system model, the new MIT modeling strategy could enable scientists to perform low-cost, rapid atmospheric chemistry simulations that cover long time periods under a wide range of scenarios</a:t>
            </a:r>
            <a:r>
              <a:rPr lang="en-US" sz="1400" dirty="0">
                <a:latin typeface="+mj-lt"/>
              </a:rPr>
              <a:t>. </a:t>
            </a:r>
            <a:r>
              <a:rPr lang="en-US" sz="1400">
                <a:solidFill>
                  <a:srgbClr val="000000"/>
                </a:solidFill>
                <a:latin typeface="+mj-lt"/>
              </a:rPr>
              <a:t>This </a:t>
            </a:r>
            <a:r>
              <a:rPr lang="en-US" sz="1400" smtClean="0">
                <a:solidFill>
                  <a:srgbClr val="000000"/>
                </a:solidFill>
                <a:latin typeface="+mj-lt"/>
              </a:rPr>
              <a:t>strategy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could improve understanding of complex multi-sector interactions with the Earth system and provide a powerful risk assessment tool.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2458" y="2009957"/>
            <a:ext cx="32492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For most regions and time periods, differences in simulated ozone chemistry between three tested mechanisms is smaller than the model-observation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differences.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  <a:p>
            <a:endParaRPr lang="en-US" sz="1400" dirty="0">
              <a:solidFill>
                <a:srgbClr val="003300"/>
              </a:solidFill>
              <a:latin typeface="+mj-lt"/>
            </a:endParaRPr>
          </a:p>
          <a:p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46166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>
                <a:solidFill>
                  <a:schemeClr val="bg1"/>
                </a:solidFill>
              </a:rPr>
              <a:t>Brown-Steiner, B., N.E. Selin, R. Prinn, S., L. Emmons, J. Lamarque and P. Cameron-Smith</a:t>
            </a:r>
          </a:p>
          <a:p>
            <a:pPr lvl="0"/>
            <a:r>
              <a:rPr lang="en-US" sz="800" b="1" i="1">
                <a:solidFill>
                  <a:schemeClr val="bg1"/>
                </a:solidFill>
              </a:rPr>
              <a:t> (2018): Evaluating Simplified Chemical Mechanisms within CESM Version 1.2 CAM-chem (CAM4): MOZART-4 vs. Reduced Hydrocarbon vs. Super-Fast Chemistry. Geoscientific Model Development, online first (doi: 10.5194/gmd-2018-16) 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97474" y="4421203"/>
            <a:ext cx="52016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>
                <a:solidFill>
                  <a:srgbClr val="003300"/>
                </a:solidFill>
                <a:latin typeface="Arial" panose="020B0604020202020204" pitchFamily="34" charset="0"/>
              </a:rPr>
              <a:t>Coefficient of Determination (R</a:t>
            </a:r>
            <a:r>
              <a:rPr lang="en-US" sz="1200" baseline="30000" dirty="0">
                <a:solidFill>
                  <a:srgbClr val="003300"/>
                </a:solidFill>
                <a:latin typeface="Arial" panose="020B0604020202020204" pitchFamily="34" charset="0"/>
              </a:rPr>
              <a:t>2</a:t>
            </a:r>
            <a:r>
              <a:rPr lang="en-US" sz="1200" dirty="0">
                <a:solidFill>
                  <a:srgbClr val="003300"/>
                </a:solidFill>
                <a:latin typeface="Arial" panose="020B0604020202020204" pitchFamily="34" charset="0"/>
              </a:rPr>
              <a:t>) between the most complex mechanism in this study and a middle-complexity mechanism (top) and the simplest mechanism (bottom) for summertime surface ozone. An R</a:t>
            </a:r>
            <a:r>
              <a:rPr lang="en-US" sz="1200" baseline="30000" dirty="0">
                <a:solidFill>
                  <a:srgbClr val="003300"/>
                </a:solidFill>
                <a:latin typeface="Arial" panose="020B0604020202020204" pitchFamily="34" charset="0"/>
              </a:rPr>
              <a:t>2 </a:t>
            </a:r>
            <a:r>
              <a:rPr lang="en-US" sz="1200" dirty="0">
                <a:solidFill>
                  <a:srgbClr val="003300"/>
                </a:solidFill>
                <a:latin typeface="Arial" panose="020B0604020202020204" pitchFamily="34" charset="0"/>
              </a:rPr>
              <a:t>of 1 signifies a 1-1 correspondence </a:t>
            </a:r>
            <a:r>
              <a:rPr lang="en-US" sz="1200">
                <a:solidFill>
                  <a:srgbClr val="003300"/>
                </a:solidFill>
                <a:latin typeface="Arial" panose="020B0604020202020204" pitchFamily="34" charset="0"/>
              </a:rPr>
              <a:t>in results. </a:t>
            </a:r>
            <a:r>
              <a:rPr lang="en-US" sz="1200" baseline="30000">
                <a:solidFill>
                  <a:srgbClr val="003300"/>
                </a:solidFill>
                <a:latin typeface="Arial" panose="020B0604020202020204" pitchFamily="34" charset="0"/>
              </a:rPr>
              <a:t> </a:t>
            </a:r>
            <a:endParaRPr lang="en-US" sz="1200" dirty="0">
              <a:solidFill>
                <a:srgbClr val="0033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A10969-C91F-6B43-A860-6ACAA5756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8226" y="1039660"/>
            <a:ext cx="4101272" cy="20936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F835ED8-1A27-F74B-8D5B-C268213B6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8226" y="3133342"/>
            <a:ext cx="4101271" cy="21025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2DC2F2-5CA6-FF48-82DF-FAC0E73BA0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3428" y="904284"/>
            <a:ext cx="736600" cy="4462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18667</TotalTime>
  <Words>228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Faster, more efficient simulations of the Earth’s atmosphere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350</cp:revision>
  <cp:lastPrinted>2017-04-18T15:49:00Z</cp:lastPrinted>
  <dcterms:created xsi:type="dcterms:W3CDTF">2012-12-03T21:38:29Z</dcterms:created>
  <dcterms:modified xsi:type="dcterms:W3CDTF">2018-10-31T18:32:29Z</dcterms:modified>
</cp:coreProperties>
</file>