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  <p:cmAuthor id="3" name="Mark Dwortzan" initials="MD" lastIdx="1" clrIdx="3">
    <p:extLst>
      <p:ext uri="{19B8F6BF-5375-455C-9EA6-DF929625EA0E}">
        <p15:presenceInfo xmlns:p15="http://schemas.microsoft.com/office/powerpoint/2012/main" userId="S-1-5-21-789336058-1897051121-725345543-7373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8068" autoAdjust="0"/>
  </p:normalViewPr>
  <p:slideViewPr>
    <p:cSldViewPr snapToGrid="0">
      <p:cViewPr varScale="1">
        <p:scale>
          <a:sx n="108" d="100"/>
          <a:sy n="108" d="100"/>
        </p:scale>
        <p:origin x="4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9144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3962400"/>
            <a:ext cx="18288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9144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6769"/>
            <a:ext cx="8382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847725" y="6644504"/>
            <a:ext cx="8001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66445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395" y="0"/>
            <a:ext cx="8610600" cy="721894"/>
          </a:xfrm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</a:rPr>
              <a:t>A </a:t>
            </a:r>
            <a:r>
              <a:rPr lang="en-US" sz="2400" dirty="0">
                <a:solidFill>
                  <a:schemeClr val="bg1"/>
                </a:solidFill>
              </a:rPr>
              <a:t>revival of Indian summer monsoon rainfall </a:t>
            </a:r>
            <a:r>
              <a:rPr lang="en-US" sz="2400" dirty="0" smtClean="0">
                <a:solidFill>
                  <a:schemeClr val="bg1"/>
                </a:solidFill>
              </a:rPr>
              <a:t>since 2002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459" y="855480"/>
            <a:ext cx="34553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Objective: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Using data obtained from ground-based and satellite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observations, measure change in summer monsoon rainfall in North Central India since 2002.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6024" y="3405283"/>
            <a:ext cx="3352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Impact: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Prediction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of long-term monsoonal rainfall variations is critical to securing water supplies and planning agricultural and other economic activities in monsoonal regions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. Enhanced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knowledge about such variations can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help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scientists to improve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Earth-system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models to more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precisely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project future climate change.</a:t>
            </a:r>
            <a:endParaRPr lang="en-US" sz="1400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5395" y="2148769"/>
            <a:ext cx="3352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 smtClean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North Central India summer monsoon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rainfall has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increased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at a rate of 1.34 millimeters per day per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decade since 2002.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  <a:p>
            <a:endParaRPr lang="en-US" sz="1400" dirty="0" smtClean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23278" y="6170531"/>
            <a:ext cx="8158578" cy="21544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 err="1">
                <a:solidFill>
                  <a:schemeClr val="bg1"/>
                </a:solidFill>
              </a:rPr>
              <a:t>Jin</a:t>
            </a:r>
            <a:r>
              <a:rPr lang="en-US" sz="800" b="1" i="1" dirty="0">
                <a:solidFill>
                  <a:schemeClr val="bg1"/>
                </a:solidFill>
              </a:rPr>
              <a:t>, Q. and C. Wang, </a:t>
            </a:r>
            <a:r>
              <a:rPr lang="en-US" sz="800" b="1" i="1" dirty="0" smtClean="0">
                <a:solidFill>
                  <a:schemeClr val="bg1"/>
                </a:solidFill>
              </a:rPr>
              <a:t>2017</a:t>
            </a:r>
            <a:r>
              <a:rPr lang="en-US" sz="800" b="1" i="1" dirty="0" smtClean="0">
                <a:solidFill>
                  <a:schemeClr val="bg1"/>
                </a:solidFill>
              </a:rPr>
              <a:t>: </a:t>
            </a:r>
            <a:r>
              <a:rPr lang="en-US" sz="800" b="1" i="1" dirty="0" smtClean="0">
                <a:solidFill>
                  <a:schemeClr val="bg1"/>
                </a:solidFill>
              </a:rPr>
              <a:t>A revival of Indian summer monsoon rainfall since 2002, Nature Climate Change, </a:t>
            </a:r>
            <a:r>
              <a:rPr lang="en-US" sz="800" b="1" i="1" dirty="0" err="1" smtClean="0">
                <a:solidFill>
                  <a:schemeClr val="bg1"/>
                </a:solidFill>
              </a:rPr>
              <a:t>doi</a:t>
            </a:r>
            <a:r>
              <a:rPr lang="en-US" sz="800" b="1" i="1" dirty="0" smtClean="0">
                <a:solidFill>
                  <a:schemeClr val="bg1"/>
                </a:solidFill>
              </a:rPr>
              <a:t>: 10.1038/NCLIMATE3348</a:t>
            </a:r>
            <a:endParaRPr lang="en-US" sz="800" b="1" i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0" y="4383489"/>
            <a:ext cx="52016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/>
          </a:p>
          <a:p>
            <a:r>
              <a:rPr lang="en-US" sz="1200" dirty="0" smtClean="0"/>
              <a:t>Monsoon </a:t>
            </a:r>
            <a:r>
              <a:rPr lang="en-US" sz="1200" dirty="0"/>
              <a:t>rains combined with a tropical depression to leave </a:t>
            </a:r>
            <a:endParaRPr lang="en-US" sz="1200" dirty="0" smtClean="0"/>
          </a:p>
          <a:p>
            <a:endParaRPr lang="en-US" sz="1200" dirty="0"/>
          </a:p>
          <a:p>
            <a:r>
              <a:rPr lang="en-US" sz="1200" dirty="0" smtClean="0"/>
              <a:t>North Central India experienced </a:t>
            </a:r>
            <a:r>
              <a:rPr lang="en-US" sz="1200" dirty="0"/>
              <a:t>a significant drying trend of 0.18 </a:t>
            </a:r>
            <a:r>
              <a:rPr lang="en-US" sz="1200" dirty="0" smtClean="0"/>
              <a:t>mm/day/decade </a:t>
            </a:r>
            <a:r>
              <a:rPr lang="en-US" sz="1200" dirty="0"/>
              <a:t>during 1950–2002 and significant wetting </a:t>
            </a:r>
            <a:r>
              <a:rPr lang="en-US" sz="1200" dirty="0" smtClean="0"/>
              <a:t>trend of </a:t>
            </a:r>
            <a:r>
              <a:rPr lang="en-US" sz="1200" dirty="0"/>
              <a:t>1.34 </a:t>
            </a:r>
            <a:r>
              <a:rPr lang="en-US" sz="1200" dirty="0" smtClean="0"/>
              <a:t>mm/day/decade </a:t>
            </a:r>
            <a:r>
              <a:rPr lang="en-US" sz="1200" dirty="0"/>
              <a:t>since </a:t>
            </a:r>
            <a:r>
              <a:rPr lang="en-US" sz="1200" dirty="0" smtClean="0"/>
              <a:t>2002. Colors in (a) represent various data sets used in the study. </a:t>
            </a:r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82" y="1131280"/>
            <a:ext cx="5362700" cy="37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18580</TotalTime>
  <Words>175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Myriad Pro</vt:lpstr>
      <vt:lpstr>Verdana</vt:lpstr>
      <vt:lpstr>1_Office Theme</vt:lpstr>
      <vt:lpstr>A revival of Indian summer monsoon rainfall since 2002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</cp:lastModifiedBy>
  <cp:revision>330</cp:revision>
  <cp:lastPrinted>2017-04-18T15:49:00Z</cp:lastPrinted>
  <dcterms:created xsi:type="dcterms:W3CDTF">2012-12-03T21:38:29Z</dcterms:created>
  <dcterms:modified xsi:type="dcterms:W3CDTF">2017-07-12T14:50:15Z</dcterms:modified>
</cp:coreProperties>
</file>