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08" d="100"/>
          <a:sy n="108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x.doi.org/10.21642/JGEA.020103A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Impact </a:t>
            </a:r>
            <a:r>
              <a:rPr lang="en-US" sz="2400" dirty="0">
                <a:solidFill>
                  <a:schemeClr val="bg1"/>
                </a:solidFill>
              </a:rPr>
              <a:t>of income growth </a:t>
            </a:r>
            <a:r>
              <a:rPr lang="en-US" sz="2400" dirty="0" smtClean="0">
                <a:solidFill>
                  <a:schemeClr val="bg1"/>
                </a:solidFill>
              </a:rPr>
              <a:t>on patterns of consumption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Improve projections of energy, water and land use by incorporating a more flexible demand formulation that is better able to represent statistical evidence on the relationship of income growth and demand.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A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ccurately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capturing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the income-elasticity transition as income grows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in Integrated Assessment Models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 (IAMs) is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central to understanding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projections of future energy-water-land interactions,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especially among countries in early- and mid-phases of development.</a:t>
            </a:r>
          </a:p>
          <a:p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108" y="2039575"/>
            <a:ext cx="3352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Under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many circumstances, a Constant Difference of Elasticities (CDE) formulation of demand has enough flexibility to be calibrated to target both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own-price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and 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income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elasticities of demand. </a:t>
            </a:r>
            <a:endParaRPr lang="en-US" sz="1400" dirty="0" smtClean="0">
              <a:solidFill>
                <a:schemeClr val="tx2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Chen, Y.-H. Henry, 2017: The Calibration and Performance of a Non-homothetic CDE Demand System for CGE Models, Journal of Global Economic Analysis, 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800" b="1" i="1" dirty="0" smtClean="0">
                <a:solidFill>
                  <a:schemeClr val="bg1"/>
                </a:solidFill>
                <a:hlinkClick r:id="rId2"/>
              </a:rPr>
              <a:t>dx.doi.org/10.21642/JGEA.020103AF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3713" y="4383489"/>
            <a:ext cx="53979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Based on the study’s Table 3, the </a:t>
            </a:r>
            <a:r>
              <a:rPr lang="en-US" sz="1200" dirty="0" smtClean="0"/>
              <a:t>figure shows the difference between the targeted elasticity and the calibrated elasticity. </a:t>
            </a:r>
            <a:r>
              <a:rPr lang="en-US" sz="1200" dirty="0" smtClean="0"/>
              <a:t>With </a:t>
            </a:r>
            <a:r>
              <a:rPr lang="en-US" sz="1200" dirty="0" smtClean="0"/>
              <a:t>more than </a:t>
            </a:r>
            <a:r>
              <a:rPr lang="en-US" sz="1200" dirty="0" smtClean="0"/>
              <a:t>eight </a:t>
            </a:r>
            <a:r>
              <a:rPr lang="en-US" sz="1200" dirty="0" smtClean="0"/>
              <a:t>sectors (typical in more complex </a:t>
            </a:r>
            <a:r>
              <a:rPr lang="en-US" sz="1200" smtClean="0"/>
              <a:t>applied </a:t>
            </a:r>
            <a:r>
              <a:rPr lang="en-US" sz="1200" smtClean="0"/>
              <a:t>IAMs </a:t>
            </a:r>
            <a:r>
              <a:rPr lang="en-US" sz="1200" dirty="0" smtClean="0"/>
              <a:t>such as the MIT IGSM) there is very little error in the calibrated elasticities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725" y="1139304"/>
            <a:ext cx="5681275" cy="340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18661</TotalTime>
  <Words>197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Impact of income growth on patterns of consumption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</cp:lastModifiedBy>
  <cp:revision>323</cp:revision>
  <cp:lastPrinted>2017-04-18T15:49:00Z</cp:lastPrinted>
  <dcterms:created xsi:type="dcterms:W3CDTF">2012-12-03T21:38:29Z</dcterms:created>
  <dcterms:modified xsi:type="dcterms:W3CDTF">2017-07-13T14:33:31Z</dcterms:modified>
</cp:coreProperties>
</file>