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108" d="100"/>
          <a:sy n="108" d="100"/>
        </p:scale>
        <p:origin x="4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dx.doi.org/10.1002/2016EF00047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b="1" dirty="0">
                <a:solidFill>
                  <a:schemeClr val="bg2"/>
                </a:solidFill>
              </a:rPr>
              <a:t>Modeling water availability for irrigation in the US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Incorporate crop-yield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reduction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and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water-resources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model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into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MIT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Integrated Global System Modeling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framework to assess effects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of climate change and economic development on water availability for irrigation in the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US.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5395" y="3256439"/>
            <a:ext cx="3352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Some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level of adaptation will be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feasible for impacted regions and crops, such as relocating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croplands to regions with sustainable irrigation or switching to less irrigation-intensive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crops,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with implications for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land-use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change in other regions, emphasizing the need for an integrated modeling approach.   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69"/>
            <a:ext cx="3352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Under a business-as-usual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scenario, climate change and economic development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may increase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water shortages and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reduce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irrigated yields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for some US regions and crops.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E. </a:t>
            </a:r>
            <a:r>
              <a:rPr lang="en-US" sz="800" b="1" i="1" dirty="0" smtClean="0">
                <a:solidFill>
                  <a:schemeClr val="bg1"/>
                </a:solidFill>
              </a:rPr>
              <a:t>Blanc  et al., </a:t>
            </a:r>
            <a:r>
              <a:rPr lang="en-US" sz="800" b="1" i="1" dirty="0">
                <a:solidFill>
                  <a:schemeClr val="bg1"/>
                </a:solidFill>
              </a:rPr>
              <a:t>2017: Is Current Irrigation Sustainable in the United States? An Integrated Assessment of Climate Change Impact on Water Resources and Irrigated Crop Yields, Earth’s Future, 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</a:t>
            </a:r>
            <a:r>
              <a:rPr lang="en-US" sz="800" b="1" i="1" dirty="0" smtClean="0">
                <a:solidFill>
                  <a:schemeClr val="bg1"/>
                </a:solidFill>
                <a:hlinkClick r:id="rId2"/>
              </a:rPr>
              <a:t>dx.doi.org/10.1002/2016EF000473</a:t>
            </a:r>
            <a:r>
              <a:rPr lang="en-US" sz="800" b="1" i="1" dirty="0" smtClean="0">
                <a:solidFill>
                  <a:schemeClr val="bg1"/>
                </a:solidFill>
              </a:rPr>
              <a:t>.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383489"/>
            <a:ext cx="52016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Under a business-as-usual scenario, climate and socioeconomic changes are expected to reduce the effects of water stress on irrigated yields for all six crops shown except </a:t>
            </a:r>
            <a:r>
              <a:rPr lang="en-US" sz="1200" dirty="0" smtClean="0"/>
              <a:t>cotton and forage. Results suggest that the impact of water stress is strongest for these two crops. The yield factor corresponds to </a:t>
            </a:r>
            <a:r>
              <a:rPr lang="en-US" sz="1200" smtClean="0"/>
              <a:t>the ratio </a:t>
            </a:r>
            <a:r>
              <a:rPr lang="en-US" sz="1200" dirty="0" smtClean="0"/>
              <a:t>of actual yield to optimal irrigated yield.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6894" y="1100832"/>
            <a:ext cx="4092606" cy="30792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7814" y="4286025"/>
            <a:ext cx="4000257" cy="61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18578</TotalTime>
  <Words>217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Modeling water availability for irrigation in the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</cp:lastModifiedBy>
  <cp:revision>328</cp:revision>
  <cp:lastPrinted>2017-04-18T15:49:00Z</cp:lastPrinted>
  <dcterms:created xsi:type="dcterms:W3CDTF">2012-12-03T21:38:29Z</dcterms:created>
  <dcterms:modified xsi:type="dcterms:W3CDTF">2017-07-13T14:18:41Z</dcterms:modified>
</cp:coreProperties>
</file>