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dx.doi.org/10.1016/j.agrformet.2016.12.02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dirty="0" smtClean="0">
                <a:solidFill>
                  <a:schemeClr val="bg1"/>
                </a:solidFill>
              </a:rPr>
              <a:t>A simpler</a:t>
            </a:r>
            <a:r>
              <a:rPr lang="en-US" sz="2400" dirty="0">
                <a:solidFill>
                  <a:schemeClr val="bg1"/>
                </a:solidFill>
              </a:rPr>
              <a:t>, faster </a:t>
            </a:r>
            <a:r>
              <a:rPr lang="en-US" sz="2400" dirty="0" smtClean="0">
                <a:solidFill>
                  <a:schemeClr val="bg1"/>
                </a:solidFill>
              </a:rPr>
              <a:t>way to assess the impact of climate change on </a:t>
            </a:r>
            <a:r>
              <a:rPr lang="en-US" sz="2400" dirty="0">
                <a:solidFill>
                  <a:schemeClr val="bg1"/>
                </a:solidFill>
              </a:rPr>
              <a:t>crop </a:t>
            </a:r>
            <a:r>
              <a:rPr lang="en-US" sz="2400" dirty="0" smtClean="0">
                <a:solidFill>
                  <a:schemeClr val="bg1"/>
                </a:solidFill>
              </a:rPr>
              <a:t>yields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Develop a reliable, more computationally efficient alternative to globally gridded crop models (GGCMs) that can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advance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integrated </a:t>
            </a:r>
            <a:r>
              <a:rPr lang="en-US" sz="1400" smtClean="0">
                <a:solidFill>
                  <a:srgbClr val="003300"/>
                </a:solidFill>
                <a:latin typeface="+mj-lt"/>
              </a:rPr>
              <a:t>assessment </a:t>
            </a:r>
            <a:r>
              <a:rPr lang="en-US" sz="1400" smtClean="0">
                <a:solidFill>
                  <a:srgbClr val="003300"/>
                </a:solidFill>
                <a:latin typeface="+mj-lt"/>
              </a:rPr>
              <a:t>research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addressing land-use change. 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6024" y="3405283"/>
            <a:ext cx="3352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This method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provides a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reliable method for incorporating climate effects on crop yields and to study structural uncertainty </a:t>
            </a:r>
            <a:r>
              <a:rPr lang="en-US" sz="1400" smtClean="0">
                <a:solidFill>
                  <a:srgbClr val="003300"/>
                </a:solidFill>
                <a:latin typeface="Myriad Pro"/>
              </a:rPr>
              <a:t>in land-use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change analysis.  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5395" y="2148769"/>
            <a:ext cx="3352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Using a suite of statistical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models to predict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responses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of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different crop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yields to climate change-driven variations in temperature and precipitation,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the study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found good agreement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between predictions from the statistical emulators and GGCMs.</a:t>
            </a:r>
          </a:p>
          <a:p>
            <a:endParaRPr lang="en-US" sz="1400" dirty="0" smtClean="0">
              <a:solidFill>
                <a:srgbClr val="003300"/>
              </a:solidFill>
              <a:latin typeface="+mj-lt"/>
            </a:endParaRPr>
          </a:p>
          <a:p>
            <a:endParaRPr lang="en-US" sz="1400" dirty="0">
              <a:solidFill>
                <a:srgbClr val="003300"/>
              </a:solidFill>
              <a:latin typeface="+mj-lt"/>
            </a:endParaRPr>
          </a:p>
          <a:p>
            <a:endParaRPr lang="en-US" sz="1400" dirty="0" smtClean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chemeClr val="bg1"/>
                </a:solidFill>
              </a:rPr>
              <a:t>E. Blanc, 2017: Statistical emulators of maize, rice, soybean and wheat yields from global gridded crop models, Agriculture and Forest Meteorology, 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</a:t>
            </a:r>
            <a:r>
              <a:rPr lang="en-US" sz="800" b="1" i="1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en-US" sz="800" b="1" i="1" dirty="0" smtClean="0">
                <a:solidFill>
                  <a:schemeClr val="bg1"/>
                </a:solidFill>
                <a:hlinkClick r:id="rId2"/>
              </a:rPr>
              <a:t>dx.doi.org/10.1016/j.agrformet.2016.12.022</a:t>
            </a:r>
            <a:r>
              <a:rPr lang="en-US" sz="800" b="1" i="1" dirty="0" smtClean="0">
                <a:solidFill>
                  <a:schemeClr val="bg1"/>
                </a:solidFill>
              </a:rPr>
              <a:t>.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4383489"/>
            <a:ext cx="52016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Changes </a:t>
            </a:r>
            <a:r>
              <a:rPr lang="en-US" sz="1200" dirty="0"/>
              <a:t>in wheat yields from </a:t>
            </a:r>
            <a:r>
              <a:rPr lang="en-US" sz="1200" dirty="0" smtClean="0"/>
              <a:t>2000s </a:t>
            </a:r>
            <a:r>
              <a:rPr lang="en-US" sz="1200" dirty="0"/>
              <a:t>to </a:t>
            </a:r>
            <a:r>
              <a:rPr lang="en-US" sz="1200" dirty="0" smtClean="0"/>
              <a:t>2090s </a:t>
            </a:r>
            <a:r>
              <a:rPr lang="en-US" sz="1200" dirty="0"/>
              <a:t>estimated by the statistical emulators (S1fpintsoil specification) and GGCMs and comparison (log ratio</a:t>
            </a:r>
            <a:r>
              <a:rPr lang="en-US" sz="1200" dirty="0" smtClean="0"/>
              <a:t>).</a:t>
            </a:r>
            <a:endParaRPr lang="en-US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982" y="1379912"/>
            <a:ext cx="4856018" cy="345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18520</TotalTime>
  <Words>165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A simpler, faster way to assess the impact of climate change on crop yields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318</cp:revision>
  <cp:lastPrinted>2017-04-18T15:49:00Z</cp:lastPrinted>
  <dcterms:created xsi:type="dcterms:W3CDTF">2012-12-03T21:38:29Z</dcterms:created>
  <dcterms:modified xsi:type="dcterms:W3CDTF">2017-04-18T16:18:52Z</dcterms:modified>
</cp:coreProperties>
</file>